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1BC538-91E1-410B-B102-7FE5BC447E4F}" type="doc">
      <dgm:prSet loTypeId="urn:microsoft.com/office/officeart/2005/8/layout/matrix2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6003F566-261A-44A3-8E67-6E9D274F7CB3}">
      <dgm:prSet phldrT="[Text]"/>
      <dgm:spPr/>
      <dgm:t>
        <a:bodyPr/>
        <a:lstStyle/>
        <a:p>
          <a:r>
            <a:rPr lang="sv-SE" dirty="0"/>
            <a:t>1</a:t>
          </a:r>
        </a:p>
      </dgm:t>
    </dgm:pt>
    <dgm:pt modelId="{BA798758-760E-4595-9D85-17BAE2A5E101}" type="parTrans" cxnId="{14FF4C77-1B1C-4CE1-A4D7-D9CE55759067}">
      <dgm:prSet/>
      <dgm:spPr/>
      <dgm:t>
        <a:bodyPr/>
        <a:lstStyle/>
        <a:p>
          <a:endParaRPr lang="sv-SE"/>
        </a:p>
      </dgm:t>
    </dgm:pt>
    <dgm:pt modelId="{98E72F90-33CB-4146-917E-FC4396BF64DF}" type="sibTrans" cxnId="{14FF4C77-1B1C-4CE1-A4D7-D9CE55759067}">
      <dgm:prSet/>
      <dgm:spPr/>
      <dgm:t>
        <a:bodyPr/>
        <a:lstStyle/>
        <a:p>
          <a:endParaRPr lang="sv-SE"/>
        </a:p>
      </dgm:t>
    </dgm:pt>
    <dgm:pt modelId="{81B9BD2E-65A8-4CDD-9261-610FEE685F78}">
      <dgm:prSet phldrT="[Text]"/>
      <dgm:spPr/>
      <dgm:t>
        <a:bodyPr/>
        <a:lstStyle/>
        <a:p>
          <a:r>
            <a:rPr lang="sv-SE" dirty="0"/>
            <a:t>2</a:t>
          </a:r>
        </a:p>
      </dgm:t>
    </dgm:pt>
    <dgm:pt modelId="{C097053D-6C13-40CF-9496-FDF6096EE2DE}" type="parTrans" cxnId="{4859D2ED-16B2-4004-A9E6-253F7DC6B727}">
      <dgm:prSet/>
      <dgm:spPr/>
      <dgm:t>
        <a:bodyPr/>
        <a:lstStyle/>
        <a:p>
          <a:endParaRPr lang="sv-SE"/>
        </a:p>
      </dgm:t>
    </dgm:pt>
    <dgm:pt modelId="{D972C098-5A9E-4676-8304-38E47A0D5466}" type="sibTrans" cxnId="{4859D2ED-16B2-4004-A9E6-253F7DC6B727}">
      <dgm:prSet/>
      <dgm:spPr/>
      <dgm:t>
        <a:bodyPr/>
        <a:lstStyle/>
        <a:p>
          <a:endParaRPr lang="sv-SE"/>
        </a:p>
      </dgm:t>
    </dgm:pt>
    <dgm:pt modelId="{234B71F1-91E4-44AF-8D07-48A0C21F9B2C}">
      <dgm:prSet phldrT="[Text]"/>
      <dgm:spPr/>
      <dgm:t>
        <a:bodyPr/>
        <a:lstStyle/>
        <a:p>
          <a:r>
            <a:rPr lang="sv-SE" dirty="0"/>
            <a:t>3</a:t>
          </a:r>
        </a:p>
      </dgm:t>
    </dgm:pt>
    <dgm:pt modelId="{474CB0A1-B687-41A5-80FF-F58A996A48C5}" type="parTrans" cxnId="{A2771F8C-C56C-4E08-BB0D-3B20AA9B6087}">
      <dgm:prSet/>
      <dgm:spPr/>
      <dgm:t>
        <a:bodyPr/>
        <a:lstStyle/>
        <a:p>
          <a:endParaRPr lang="sv-SE"/>
        </a:p>
      </dgm:t>
    </dgm:pt>
    <dgm:pt modelId="{1F03012D-BDA3-43A1-915B-C09EB3AC4C3C}" type="sibTrans" cxnId="{A2771F8C-C56C-4E08-BB0D-3B20AA9B6087}">
      <dgm:prSet/>
      <dgm:spPr/>
      <dgm:t>
        <a:bodyPr/>
        <a:lstStyle/>
        <a:p>
          <a:endParaRPr lang="sv-SE"/>
        </a:p>
      </dgm:t>
    </dgm:pt>
    <dgm:pt modelId="{E66078A9-A290-4598-8D3D-7542FF185E9E}">
      <dgm:prSet phldrT="[Text]"/>
      <dgm:spPr/>
      <dgm:t>
        <a:bodyPr/>
        <a:lstStyle/>
        <a:p>
          <a:r>
            <a:rPr lang="sv-SE" dirty="0"/>
            <a:t>4</a:t>
          </a:r>
        </a:p>
      </dgm:t>
    </dgm:pt>
    <dgm:pt modelId="{473D632C-4019-42A4-A0E3-7EE6435D9F9C}" type="parTrans" cxnId="{EF2FAAF0-C89B-45B4-9EB1-176B050C940D}">
      <dgm:prSet/>
      <dgm:spPr/>
      <dgm:t>
        <a:bodyPr/>
        <a:lstStyle/>
        <a:p>
          <a:endParaRPr lang="sv-SE"/>
        </a:p>
      </dgm:t>
    </dgm:pt>
    <dgm:pt modelId="{17D222BD-BA20-4CA2-82EF-4C901AA4237A}" type="sibTrans" cxnId="{EF2FAAF0-C89B-45B4-9EB1-176B050C940D}">
      <dgm:prSet/>
      <dgm:spPr/>
      <dgm:t>
        <a:bodyPr/>
        <a:lstStyle/>
        <a:p>
          <a:endParaRPr lang="sv-SE"/>
        </a:p>
      </dgm:t>
    </dgm:pt>
    <dgm:pt modelId="{6CA57C40-9B8D-4BB8-BC88-63B5A342A6C8}" type="pres">
      <dgm:prSet presAssocID="{011BC538-91E1-410B-B102-7FE5BC447E4F}" presName="matrix" presStyleCnt="0">
        <dgm:presLayoutVars>
          <dgm:chMax val="1"/>
          <dgm:dir/>
          <dgm:resizeHandles val="exact"/>
        </dgm:presLayoutVars>
      </dgm:prSet>
      <dgm:spPr/>
    </dgm:pt>
    <dgm:pt modelId="{809BAF55-9B41-45AA-9A70-24959501BA87}" type="pres">
      <dgm:prSet presAssocID="{011BC538-91E1-410B-B102-7FE5BC447E4F}" presName="axisShape" presStyleLbl="bgShp" presStyleIdx="0" presStyleCnt="1"/>
      <dgm:spPr/>
    </dgm:pt>
    <dgm:pt modelId="{E20596DD-DC43-4DBA-AC01-E84596760DD3}" type="pres">
      <dgm:prSet presAssocID="{011BC538-91E1-410B-B102-7FE5BC447E4F}" presName="rect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18D6D63E-A651-4772-857C-CC23A6A2687A}" type="pres">
      <dgm:prSet presAssocID="{011BC538-91E1-410B-B102-7FE5BC447E4F}" presName="rect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078EC4F7-E57F-46B0-9D50-0F226D07F7CC}" type="pres">
      <dgm:prSet presAssocID="{011BC538-91E1-410B-B102-7FE5BC447E4F}" presName="rect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55150428-B316-4182-B0D8-7C6CE3F7254E}" type="pres">
      <dgm:prSet presAssocID="{011BC538-91E1-410B-B102-7FE5BC447E4F}" presName="rect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7D759735-30FB-412E-9E70-4DC98DC19B80}" type="presOf" srcId="{81B9BD2E-65A8-4CDD-9261-610FEE685F78}" destId="{18D6D63E-A651-4772-857C-CC23A6A2687A}" srcOrd="0" destOrd="0" presId="urn:microsoft.com/office/officeart/2005/8/layout/matrix2"/>
    <dgm:cxn modelId="{A0727C6C-2C43-489F-9239-A3C5AE93434D}" type="presOf" srcId="{E66078A9-A290-4598-8D3D-7542FF185E9E}" destId="{55150428-B316-4182-B0D8-7C6CE3F7254E}" srcOrd="0" destOrd="0" presId="urn:microsoft.com/office/officeart/2005/8/layout/matrix2"/>
    <dgm:cxn modelId="{14FF4C77-1B1C-4CE1-A4D7-D9CE55759067}" srcId="{011BC538-91E1-410B-B102-7FE5BC447E4F}" destId="{6003F566-261A-44A3-8E67-6E9D274F7CB3}" srcOrd="0" destOrd="0" parTransId="{BA798758-760E-4595-9D85-17BAE2A5E101}" sibTransId="{98E72F90-33CB-4146-917E-FC4396BF64DF}"/>
    <dgm:cxn modelId="{BEA44A78-8E08-4418-87B5-232D44CD7901}" type="presOf" srcId="{234B71F1-91E4-44AF-8D07-48A0C21F9B2C}" destId="{078EC4F7-E57F-46B0-9D50-0F226D07F7CC}" srcOrd="0" destOrd="0" presId="urn:microsoft.com/office/officeart/2005/8/layout/matrix2"/>
    <dgm:cxn modelId="{A2771F8C-C56C-4E08-BB0D-3B20AA9B6087}" srcId="{011BC538-91E1-410B-B102-7FE5BC447E4F}" destId="{234B71F1-91E4-44AF-8D07-48A0C21F9B2C}" srcOrd="2" destOrd="0" parTransId="{474CB0A1-B687-41A5-80FF-F58A996A48C5}" sibTransId="{1F03012D-BDA3-43A1-915B-C09EB3AC4C3C}"/>
    <dgm:cxn modelId="{258A77E0-1198-4F11-BF1A-798F18D1231F}" type="presOf" srcId="{011BC538-91E1-410B-B102-7FE5BC447E4F}" destId="{6CA57C40-9B8D-4BB8-BC88-63B5A342A6C8}" srcOrd="0" destOrd="0" presId="urn:microsoft.com/office/officeart/2005/8/layout/matrix2"/>
    <dgm:cxn modelId="{4859D2ED-16B2-4004-A9E6-253F7DC6B727}" srcId="{011BC538-91E1-410B-B102-7FE5BC447E4F}" destId="{81B9BD2E-65A8-4CDD-9261-610FEE685F78}" srcOrd="1" destOrd="0" parTransId="{C097053D-6C13-40CF-9496-FDF6096EE2DE}" sibTransId="{D972C098-5A9E-4676-8304-38E47A0D5466}"/>
    <dgm:cxn modelId="{ADCE7DEE-CE1F-4D79-9E22-4B8927A0EB93}" type="presOf" srcId="{6003F566-261A-44A3-8E67-6E9D274F7CB3}" destId="{E20596DD-DC43-4DBA-AC01-E84596760DD3}" srcOrd="0" destOrd="0" presId="urn:microsoft.com/office/officeart/2005/8/layout/matrix2"/>
    <dgm:cxn modelId="{EF2FAAF0-C89B-45B4-9EB1-176B050C940D}" srcId="{011BC538-91E1-410B-B102-7FE5BC447E4F}" destId="{E66078A9-A290-4598-8D3D-7542FF185E9E}" srcOrd="3" destOrd="0" parTransId="{473D632C-4019-42A4-A0E3-7EE6435D9F9C}" sibTransId="{17D222BD-BA20-4CA2-82EF-4C901AA4237A}"/>
    <dgm:cxn modelId="{E6861609-DE38-4995-92E6-CD1F0FC1FFCA}" type="presParOf" srcId="{6CA57C40-9B8D-4BB8-BC88-63B5A342A6C8}" destId="{809BAF55-9B41-45AA-9A70-24959501BA87}" srcOrd="0" destOrd="0" presId="urn:microsoft.com/office/officeart/2005/8/layout/matrix2"/>
    <dgm:cxn modelId="{749DA423-D1F5-4C0E-830B-12F87B9B2172}" type="presParOf" srcId="{6CA57C40-9B8D-4BB8-BC88-63B5A342A6C8}" destId="{E20596DD-DC43-4DBA-AC01-E84596760DD3}" srcOrd="1" destOrd="0" presId="urn:microsoft.com/office/officeart/2005/8/layout/matrix2"/>
    <dgm:cxn modelId="{8DEAF95F-585B-46C2-BC7F-47E8B2DC8AAA}" type="presParOf" srcId="{6CA57C40-9B8D-4BB8-BC88-63B5A342A6C8}" destId="{18D6D63E-A651-4772-857C-CC23A6A2687A}" srcOrd="2" destOrd="0" presId="urn:microsoft.com/office/officeart/2005/8/layout/matrix2"/>
    <dgm:cxn modelId="{BBD84DE3-82A2-4D8A-B9A9-0206D03C4E0B}" type="presParOf" srcId="{6CA57C40-9B8D-4BB8-BC88-63B5A342A6C8}" destId="{078EC4F7-E57F-46B0-9D50-0F226D07F7CC}" srcOrd="3" destOrd="0" presId="urn:microsoft.com/office/officeart/2005/8/layout/matrix2"/>
    <dgm:cxn modelId="{3B0F7C99-AFA1-4C12-9CE0-2B8C8B2BD80D}" type="presParOf" srcId="{6CA57C40-9B8D-4BB8-BC88-63B5A342A6C8}" destId="{55150428-B316-4182-B0D8-7C6CE3F7254E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9BAF55-9B41-45AA-9A70-24959501BA87}">
      <dsp:nvSpPr>
        <dsp:cNvPr id="0" name=""/>
        <dsp:cNvSpPr/>
      </dsp:nvSpPr>
      <dsp:spPr>
        <a:xfrm>
          <a:off x="1354666" y="0"/>
          <a:ext cx="5418667" cy="5418667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0596DD-DC43-4DBA-AC01-E84596760DD3}">
      <dsp:nvSpPr>
        <dsp:cNvPr id="0" name=""/>
        <dsp:cNvSpPr/>
      </dsp:nvSpPr>
      <dsp:spPr>
        <a:xfrm>
          <a:off x="1706879" y="352213"/>
          <a:ext cx="2167466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6500" kern="1200" dirty="0"/>
            <a:t>1</a:t>
          </a:r>
        </a:p>
      </dsp:txBody>
      <dsp:txXfrm>
        <a:off x="1812686" y="458020"/>
        <a:ext cx="1955852" cy="1955852"/>
      </dsp:txXfrm>
    </dsp:sp>
    <dsp:sp modelId="{18D6D63E-A651-4772-857C-CC23A6A2687A}">
      <dsp:nvSpPr>
        <dsp:cNvPr id="0" name=""/>
        <dsp:cNvSpPr/>
      </dsp:nvSpPr>
      <dsp:spPr>
        <a:xfrm>
          <a:off x="4253653" y="352213"/>
          <a:ext cx="2167466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6500" kern="1200" dirty="0"/>
            <a:t>2</a:t>
          </a:r>
        </a:p>
      </dsp:txBody>
      <dsp:txXfrm>
        <a:off x="4359460" y="458020"/>
        <a:ext cx="1955852" cy="1955852"/>
      </dsp:txXfrm>
    </dsp:sp>
    <dsp:sp modelId="{078EC4F7-E57F-46B0-9D50-0F226D07F7CC}">
      <dsp:nvSpPr>
        <dsp:cNvPr id="0" name=""/>
        <dsp:cNvSpPr/>
      </dsp:nvSpPr>
      <dsp:spPr>
        <a:xfrm>
          <a:off x="1706879" y="2898986"/>
          <a:ext cx="2167466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6500" kern="1200" dirty="0"/>
            <a:t>3</a:t>
          </a:r>
        </a:p>
      </dsp:txBody>
      <dsp:txXfrm>
        <a:off x="1812686" y="3004793"/>
        <a:ext cx="1955852" cy="1955852"/>
      </dsp:txXfrm>
    </dsp:sp>
    <dsp:sp modelId="{55150428-B316-4182-B0D8-7C6CE3F7254E}">
      <dsp:nvSpPr>
        <dsp:cNvPr id="0" name=""/>
        <dsp:cNvSpPr/>
      </dsp:nvSpPr>
      <dsp:spPr>
        <a:xfrm>
          <a:off x="4253653" y="2898986"/>
          <a:ext cx="2167466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6500" kern="1200" dirty="0"/>
            <a:t>4</a:t>
          </a:r>
        </a:p>
      </dsp:txBody>
      <dsp:txXfrm>
        <a:off x="4359460" y="3004793"/>
        <a:ext cx="1955852" cy="19558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3DCEB35-C4E2-4A8A-BAC9-AE466624D7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374E0DD-2800-4549-82E0-B4693B5F63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8D3D430-D21E-4A9F-86AC-47F9E91E8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AB874-043A-4850-B1AA-A80C72404A63}" type="datetimeFigureOut">
              <a:rPr lang="sv-SE" smtClean="0"/>
              <a:t>2022-03-23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E87DF24-270D-49ED-B15D-C9D329C63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744483-6A77-40E5-9913-FF5381815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25B9D-051C-4B4C-9224-4E8901B7E6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6105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F7FD511-DF89-496A-A2A2-A71D07C16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8A825A5B-3228-4333-8183-E177BD30F8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A0D2391-F049-4841-9825-940FB3A87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AB874-043A-4850-B1AA-A80C72404A63}" type="datetimeFigureOut">
              <a:rPr lang="sv-SE" smtClean="0"/>
              <a:t>2022-03-23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4757458-6924-4021-A2FC-FE272EA37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FAD5B62-A866-4A18-8DAC-A039ED511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25B9D-051C-4B4C-9224-4E8901B7E6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052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C52DAF83-5300-4C20-BA1D-3B486F6F89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EB96D95D-5E79-47BA-AA2B-8B5C3C88AE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71E8EB5-0408-4F62-8538-215B57541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AB874-043A-4850-B1AA-A80C72404A63}" type="datetimeFigureOut">
              <a:rPr lang="sv-SE" smtClean="0"/>
              <a:t>2022-03-23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7D1B282-E429-480E-967A-2A8E5B87A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99A0601-ACCF-46F0-B37A-C936D85A6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25B9D-051C-4B4C-9224-4E8901B7E6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1938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DCEE605-6AAC-41EC-9543-9E2539614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50AB5FC-B7ED-434B-A0B6-B672FF0782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FF21D1D-B934-4BEF-B8EA-F86C4C11C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AB874-043A-4850-B1AA-A80C72404A63}" type="datetimeFigureOut">
              <a:rPr lang="sv-SE" smtClean="0"/>
              <a:t>2022-03-23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A1D3009-7D0F-4380-9C66-36B06B83E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9954037-8FD0-4DB8-9FB3-0BE3913D6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25B9D-051C-4B4C-9224-4E8901B7E6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8246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77C6752-BACA-4F3C-9CC8-98CF4B424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33A0A4F-36EC-4297-9F59-80EF827224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3683E0D-0239-48A9-8E9D-99CD056C2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AB874-043A-4850-B1AA-A80C72404A63}" type="datetimeFigureOut">
              <a:rPr lang="sv-SE" smtClean="0"/>
              <a:t>2022-03-23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DCA9359-894A-4957-B87E-70D9C24B1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110A108-94DA-4046-AED5-8EDB8C7BE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25B9D-051C-4B4C-9224-4E8901B7E6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45170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43FA2A-BC1A-4748-B171-E0C6FD01B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CCE7C5A-9C5B-480E-B6D3-7A6E89579C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B1CC4AC-1AA4-4272-BD25-252CF5A331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18D0676-30B4-446F-BB44-5EC5E231B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AB874-043A-4850-B1AA-A80C72404A63}" type="datetimeFigureOut">
              <a:rPr lang="sv-SE" smtClean="0"/>
              <a:t>2022-03-23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AED8960-122E-400F-9ECF-3F6C97FC5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315712B-A054-475E-97D0-BE74B9AEF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25B9D-051C-4B4C-9224-4E8901B7E6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79896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3A9A82D-5D83-4525-A3A5-8E9449D3B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E0EF20F-A9B1-4113-8787-AD043CC5F5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37B49F6-28D4-4B4C-A323-4548AD7E59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956D9008-269B-4F67-8203-9D771595D8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6C33527A-AF76-4E38-9867-FA6E0C2EC6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BAB8A71F-FD74-44B6-9075-24460EBA1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AB874-043A-4850-B1AA-A80C72404A63}" type="datetimeFigureOut">
              <a:rPr lang="sv-SE" smtClean="0"/>
              <a:t>2022-03-23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8B86BA6E-619C-47DD-85BE-70C770554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656A1745-7A6C-42C3-BD1A-2C7338131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25B9D-051C-4B4C-9224-4E8901B7E6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8693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93195C3-0801-46A0-B72C-5B2EE1472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732EA18-9CEC-4B09-BF05-0087E7A84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AB874-043A-4850-B1AA-A80C72404A63}" type="datetimeFigureOut">
              <a:rPr lang="sv-SE" smtClean="0"/>
              <a:t>2022-03-23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F2C7DDB-F4D9-4A40-A652-DCFC6CC54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B66924B-7962-433D-980A-84FC3AE30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25B9D-051C-4B4C-9224-4E8901B7E6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80176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BA437FE4-B82B-45E1-B212-5D467BA1E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AB874-043A-4850-B1AA-A80C72404A63}" type="datetimeFigureOut">
              <a:rPr lang="sv-SE" smtClean="0"/>
              <a:t>2022-03-23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DB5888D0-CAF8-4FF3-970E-B02968B72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C3E2FBAB-1F83-4173-A104-27350D186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25B9D-051C-4B4C-9224-4E8901B7E6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4428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8523328-C840-4016-BC9D-7405BAB9E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285ABB3-9B3F-4D62-AC81-8D7E96030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18B611B-5F2F-47E6-9C7C-4D3780B52A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46BA2C6-35F2-40FE-84BA-2336A2C05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AB874-043A-4850-B1AA-A80C72404A63}" type="datetimeFigureOut">
              <a:rPr lang="sv-SE" smtClean="0"/>
              <a:t>2022-03-23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3077883-5EA7-4DF1-962D-AE661AD0B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59AC0D9-3827-4877-9523-4DEB38353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25B9D-051C-4B4C-9224-4E8901B7E6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0900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6E5052B-6986-438F-A817-BA68B0CA1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89E34DC9-C162-4257-AB05-1EE50D0D4D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C43AB64-F623-4877-A92C-114C9AE136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A3627B9-76F1-450D-A763-972AE9462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AB874-043A-4850-B1AA-A80C72404A63}" type="datetimeFigureOut">
              <a:rPr lang="sv-SE" smtClean="0"/>
              <a:t>2022-03-23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7B29BF0-45C8-4C71-B4B9-E7D03BC46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B088691-6F2E-4794-A91D-07C46DB0A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25B9D-051C-4B4C-9224-4E8901B7E6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6442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40E38827-71BF-4BE1-ABF0-3FBFE4986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53C3D14-C450-4106-A16C-942C700D2B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C060D0B-B2D0-44F4-890F-8388135B48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AB874-043A-4850-B1AA-A80C72404A63}" type="datetimeFigureOut">
              <a:rPr lang="sv-SE" smtClean="0"/>
              <a:t>2022-03-23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89601E4-C963-4311-88BB-26F7AA184C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A2F0FA1-D02E-4921-82F7-988A43FA3D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25B9D-051C-4B4C-9224-4E8901B7E6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9422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0A9F0A39-4251-4F11-B9D3-27FFE4D7979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12313337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ruta 4">
            <a:extLst>
              <a:ext uri="{FF2B5EF4-FFF2-40B4-BE49-F238E27FC236}">
                <a16:creationId xmlns:a16="http://schemas.microsoft.com/office/drawing/2014/main" id="{74F8824C-1792-4EE0-A7BE-BA7B1519C92A}"/>
              </a:ext>
            </a:extLst>
          </p:cNvPr>
          <p:cNvSpPr txBox="1"/>
          <p:nvPr/>
        </p:nvSpPr>
        <p:spPr>
          <a:xfrm>
            <a:off x="5292436" y="6138333"/>
            <a:ext cx="1634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/>
              <a:t>Liten effekt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0550117B-5344-4A84-8AD2-30CC2CE744C2}"/>
              </a:ext>
            </a:extLst>
          </p:cNvPr>
          <p:cNvSpPr txBox="1"/>
          <p:nvPr/>
        </p:nvSpPr>
        <p:spPr>
          <a:xfrm>
            <a:off x="5278581" y="350334"/>
            <a:ext cx="1634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/>
              <a:t>Stor effekt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0093469E-50A4-4D6E-806A-6F8149669E4A}"/>
              </a:ext>
            </a:extLst>
          </p:cNvPr>
          <p:cNvSpPr txBox="1"/>
          <p:nvPr/>
        </p:nvSpPr>
        <p:spPr>
          <a:xfrm>
            <a:off x="1764144" y="3105833"/>
            <a:ext cx="1634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dirty="0"/>
              <a:t>Genomförbart på kort sikt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72C01707-48A2-49AA-9ECF-47EDD31DA7BE}"/>
              </a:ext>
            </a:extLst>
          </p:cNvPr>
          <p:cNvSpPr txBox="1"/>
          <p:nvPr/>
        </p:nvSpPr>
        <p:spPr>
          <a:xfrm>
            <a:off x="8793019" y="3105833"/>
            <a:ext cx="1634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Genomförbart </a:t>
            </a:r>
            <a:r>
              <a:rPr lang="sv-SE"/>
              <a:t>på lån</a:t>
            </a:r>
            <a:r>
              <a:rPr lang="sv-SE" dirty="0"/>
              <a:t>g</a:t>
            </a:r>
            <a:r>
              <a:rPr lang="sv-SE"/>
              <a:t> </a:t>
            </a:r>
            <a:r>
              <a:rPr lang="sv-SE" dirty="0"/>
              <a:t>sikt</a:t>
            </a:r>
          </a:p>
        </p:txBody>
      </p:sp>
    </p:spTree>
    <p:extLst>
      <p:ext uri="{BB962C8B-B14F-4D97-AF65-F5344CB8AC3E}">
        <p14:creationId xmlns:p14="http://schemas.microsoft.com/office/powerpoint/2010/main" val="4038533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Bredbild</PresentationFormat>
  <Paragraphs>8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Bodil Saandén</dc:creator>
  <cp:lastModifiedBy>Lisa Johnsson</cp:lastModifiedBy>
  <cp:revision>1</cp:revision>
  <dcterms:created xsi:type="dcterms:W3CDTF">2018-10-23T20:26:49Z</dcterms:created>
  <dcterms:modified xsi:type="dcterms:W3CDTF">2022-03-23T13:24:09Z</dcterms:modified>
</cp:coreProperties>
</file>